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1092" y="23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E9337-C561-4286-AC00-2943D7190C8E}" type="datetimeFigureOut">
              <a:rPr lang="fr-FR" smtClean="0"/>
              <a:pPr/>
              <a:t>14/12/2010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3E7AA-9CBB-4E87-8FBC-A9B5AD9BE29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77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Faire la démonstration avec une personne de l’assistance.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 numéro est fonctionnel partout dans la province de Québec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  <a:endParaRPr lang="fr-CA" noProof="0" smtClean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CA" noProof="0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  <a:endParaRPr lang="fr-CA" noProof="0" smtClean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 smtClean="0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PREMIERS SOINS</a:t>
            </a:r>
            <a:endParaRPr lang="fr-F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Préparée par le</a:t>
            </a:r>
            <a:br>
              <a:rPr lang="fr-CA" dirty="0" smtClean="0"/>
            </a:br>
            <a:r>
              <a:rPr lang="fr-CA" dirty="0" smtClean="0"/>
              <a:t>CLSC Haute-Vallée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SOIGNER VOS PETITS BOBOS</a:t>
            </a:r>
            <a:endParaRPr lang="fr-FR" dirty="0"/>
          </a:p>
        </p:txBody>
      </p:sp>
      <p:pic>
        <p:nvPicPr>
          <p:cNvPr id="4" name="Espace réservé du contenu 3" descr="Infirmer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757487"/>
            <a:ext cx="4459974" cy="4100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BOBOS TRAITÉS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</a:p>
          <a:p>
            <a:r>
              <a:rPr lang="fr-CA" dirty="0" smtClean="0"/>
              <a:t>Saignement de nez</a:t>
            </a:r>
          </a:p>
          <a:p>
            <a:r>
              <a:rPr lang="fr-CA" dirty="0" smtClean="0"/>
              <a:t>Brûlure</a:t>
            </a:r>
            <a:endParaRPr lang="fr-FR" dirty="0"/>
          </a:p>
        </p:txBody>
      </p:sp>
      <p:pic>
        <p:nvPicPr>
          <p:cNvPr id="18" name="Espace réservé du contenu 17" descr="Pingou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28419" y="2465387"/>
            <a:ext cx="3035300" cy="3517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Œdème</a:t>
            </a:r>
          </a:p>
          <a:p>
            <a:pPr lvl="1"/>
            <a:r>
              <a:rPr lang="fr-CA" dirty="0" smtClean="0"/>
              <a:t>Changement de coloration de la peau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Éviter de bouger l’articulation</a:t>
            </a:r>
          </a:p>
          <a:p>
            <a:pPr lvl="1"/>
            <a:r>
              <a:rPr lang="fr-CA" dirty="0" smtClean="0"/>
              <a:t>Appliquer de la glace</a:t>
            </a:r>
          </a:p>
          <a:p>
            <a:pPr lvl="1"/>
            <a:r>
              <a:rPr lang="fr-CA" dirty="0" smtClean="0"/>
              <a:t>Consulter un médecin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Saignement de nez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Écoulement de sang par le nez</a:t>
            </a:r>
          </a:p>
          <a:p>
            <a:pPr lvl="1"/>
            <a:r>
              <a:rPr lang="fr-CA" dirty="0" smtClean="0"/>
              <a:t>Faiblesse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Pencher la tête en gardant le dos droit</a:t>
            </a:r>
          </a:p>
          <a:p>
            <a:pPr lvl="1"/>
            <a:r>
              <a:rPr lang="fr-CA" dirty="0" smtClean="0"/>
              <a:t>Respirer par la bouche</a:t>
            </a:r>
          </a:p>
          <a:p>
            <a:pPr lvl="1"/>
            <a:r>
              <a:rPr lang="fr-CA" dirty="0" smtClean="0"/>
              <a:t>Pincer la partie molle du nez pendant au moins dix minutes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Brûlure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Rougeur</a:t>
            </a:r>
          </a:p>
          <a:p>
            <a:pPr lvl="1"/>
            <a:r>
              <a:rPr lang="fr-CA" dirty="0" smtClean="0"/>
              <a:t>Cloques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Plonger la partie brûlée dans l’eau froide</a:t>
            </a:r>
          </a:p>
          <a:p>
            <a:pPr lvl="1"/>
            <a:r>
              <a:rPr lang="fr-CA" dirty="0" smtClean="0"/>
              <a:t>Appliquer des compresses humides et froides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Centre antipoison : 1-800-463-5060</a:t>
            </a:r>
          </a:p>
          <a:p>
            <a:r>
              <a:rPr lang="fr-CA" dirty="0" smtClean="0"/>
              <a:t>Ambulance : 911</a:t>
            </a:r>
          </a:p>
          <a:p>
            <a:r>
              <a:rPr lang="fr-CA" dirty="0" smtClean="0"/>
              <a:t>Police : 911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Personnalisé 6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411</TotalTime>
  <Words>129</Words>
  <Application>Microsoft Office PowerPoint</Application>
  <PresentationFormat>Affichage à l'écran (4:3)</PresentationFormat>
  <Paragraphs>39</Paragraphs>
  <Slides>7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Capsules</vt:lpstr>
      <vt:lpstr>PREMIERS SOINS</vt:lpstr>
      <vt:lpstr>SOIGNER VOS PETITS BOBOS</vt:lpstr>
      <vt:lpstr>BOBOS TRAITÉS</vt:lpstr>
      <vt:lpstr>Entorse</vt:lpstr>
      <vt:lpstr>Saignement de nez</vt:lpstr>
      <vt:lpstr>Brûlure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Nicole Benoît</dc:creator>
  <cp:lastModifiedBy>Jocelyne</cp:lastModifiedBy>
  <cp:revision>50</cp:revision>
  <dcterms:created xsi:type="dcterms:W3CDTF">2007-03-20T13:28:16Z</dcterms:created>
  <dcterms:modified xsi:type="dcterms:W3CDTF">2010-12-14T13:58:25Z</dcterms:modified>
</cp:coreProperties>
</file>